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79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66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59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9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170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9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4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97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12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637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713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62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3018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07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305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15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BC5D0-78C3-4569-964A-BF1A5B62A2D4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77B1A8-26C8-47AA-A709-51732F497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0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25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89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409380"/>
            <a:ext cx="10515600" cy="87819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Для каждого из графиков, изображенных на рисунке, найдите соответствующую функцию: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7" y="3238500"/>
            <a:ext cx="3367087" cy="351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699" y="3174910"/>
            <a:ext cx="3648075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806" y="3238500"/>
            <a:ext cx="3792538" cy="3375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26707" t="36096" r="61698" b="10861"/>
          <a:stretch/>
        </p:blipFill>
        <p:spPr>
          <a:xfrm>
            <a:off x="1879599" y="1399393"/>
            <a:ext cx="2209801" cy="16637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51282" t="51447" r="33335" b="9415"/>
          <a:stretch/>
        </p:blipFill>
        <p:spPr>
          <a:xfrm>
            <a:off x="6273800" y="1952690"/>
            <a:ext cx="2766412" cy="115847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l="26821" r="67571" b="62255"/>
          <a:stretch/>
        </p:blipFill>
        <p:spPr>
          <a:xfrm>
            <a:off x="6649036" y="1268220"/>
            <a:ext cx="951120" cy="78108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810669" y="3238500"/>
            <a:ext cx="1278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ru-RU" sz="3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450631" y="3244334"/>
            <a:ext cx="23968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–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+ 2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endParaRPr lang="ru-RU" sz="3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781902" y="3127375"/>
            <a:ext cx="1239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7643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27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Times New Roman</vt:lpstr>
      <vt:lpstr>Trebuchet MS</vt:lpstr>
      <vt:lpstr>Wingdings 3</vt:lpstr>
      <vt:lpstr>Аспект</vt:lpstr>
      <vt:lpstr>Урок 25</vt:lpstr>
      <vt:lpstr>Для каждого из графиков, изображенных на рисунке, найдите соответствующую функцию: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2016-10-24T12:03:48Z</dcterms:created>
  <dcterms:modified xsi:type="dcterms:W3CDTF">2016-10-24T12:15:09Z</dcterms:modified>
</cp:coreProperties>
</file>